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63" r:id="rId3"/>
    <p:sldId id="264" r:id="rId4"/>
    <p:sldId id="257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FBBC-D88B-4FF2-A842-204E3D4F8825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E23F-F19C-4B6F-81DF-D06071308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7CF33CC-78C1-4914-9CAC-0059B6B74593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0C822C-48EA-4063-8D75-5D96434AD0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ВСЕРОССИЙСКИЕ ПРОВЕРОЧНЫЕ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ОСОБЕННОСТИ ПРОВЕДЕНИЯ ВСЕРОССИЙСКИХ ПРОВЕРОЧНЫХ РАБОТ В 2025/2026 УЧЕБНОМ ГОДУ</a:t>
            </a:r>
          </a:p>
          <a:p>
            <a:pPr>
              <a:buNone/>
            </a:pPr>
            <a:r>
              <a:rPr lang="ru-RU" dirty="0" smtClean="0"/>
              <a:t> Смещение сроков проведения:</a:t>
            </a:r>
          </a:p>
          <a:p>
            <a:pPr>
              <a:buNone/>
            </a:pPr>
            <a:r>
              <a:rPr lang="ru-RU" dirty="0" smtClean="0"/>
              <a:t> - с 20.04.2026 по 20.05.2026 (на бумажном носителе)</a:t>
            </a:r>
          </a:p>
          <a:p>
            <a:pPr>
              <a:buNone/>
            </a:pPr>
            <a:r>
              <a:rPr lang="ru-RU" dirty="0" smtClean="0"/>
              <a:t> - с 20.04.2026 по 29.04.2026, 30.04.2026 резервный день (при проведении с использованием компьютера) </a:t>
            </a:r>
          </a:p>
          <a:p>
            <a:pPr>
              <a:buNone/>
            </a:pPr>
            <a:r>
              <a:rPr lang="ru-RU" dirty="0" smtClean="0"/>
              <a:t>Обновленный подход к отражению результатов ВПР</a:t>
            </a:r>
          </a:p>
          <a:p>
            <a:pPr>
              <a:buNone/>
            </a:pPr>
            <a:r>
              <a:rPr lang="ru-RU" dirty="0" smtClean="0"/>
              <a:t> Исключен учет </a:t>
            </a:r>
            <a:r>
              <a:rPr lang="ru-RU" dirty="0" err="1" smtClean="0"/>
              <a:t>непройденных</a:t>
            </a:r>
            <a:r>
              <a:rPr lang="ru-RU" dirty="0" smtClean="0"/>
              <a:t> тем (при проверке работ, сборе результатов и корректировке шкалы оценивания) </a:t>
            </a:r>
          </a:p>
          <a:p>
            <a:pPr>
              <a:buNone/>
            </a:pPr>
            <a:r>
              <a:rPr lang="ru-RU" dirty="0" smtClean="0"/>
              <a:t>Актуализация перечня учебных предметов</a:t>
            </a:r>
          </a:p>
          <a:p>
            <a:pPr>
              <a:buNone/>
            </a:pPr>
            <a:r>
              <a:rPr lang="ru-RU" dirty="0" smtClean="0"/>
              <a:t> • Исключено обществознание (6-7 классы) </a:t>
            </a:r>
          </a:p>
          <a:p>
            <a:pPr>
              <a:buNone/>
            </a:pPr>
            <a:r>
              <a:rPr lang="ru-RU" dirty="0" smtClean="0"/>
              <a:t>• Введена биология (10 класс)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График проведения ВПР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300000"/>
              </a:lnSpc>
              <a:buNone/>
            </a:pPr>
            <a:r>
              <a:rPr lang="ru-RU" dirty="0" smtClean="0">
                <a:solidFill>
                  <a:srgbClr val="FF0000"/>
                </a:solidFill>
              </a:rPr>
              <a:t>21 апреля </a:t>
            </a:r>
            <a:r>
              <a:rPr lang="ru-RU" dirty="0" smtClean="0"/>
              <a:t>- математика</a:t>
            </a:r>
          </a:p>
          <a:p>
            <a:pPr>
              <a:lnSpc>
                <a:spcPct val="300000"/>
              </a:lnSpc>
              <a:buNone/>
            </a:pPr>
            <a:r>
              <a:rPr lang="ru-RU" dirty="0" smtClean="0">
                <a:solidFill>
                  <a:srgbClr val="FF0000"/>
                </a:solidFill>
              </a:rPr>
              <a:t>23 апреля </a:t>
            </a:r>
            <a:r>
              <a:rPr lang="ru-RU" dirty="0" smtClean="0"/>
              <a:t>– русский язык </a:t>
            </a:r>
          </a:p>
          <a:p>
            <a:pPr>
              <a:lnSpc>
                <a:spcPct val="300000"/>
              </a:lnSpc>
              <a:buNone/>
            </a:pPr>
            <a:r>
              <a:rPr lang="ru-RU" dirty="0" smtClean="0">
                <a:solidFill>
                  <a:srgbClr val="FF0000"/>
                </a:solidFill>
              </a:rPr>
              <a:t>28 апреля  </a:t>
            </a:r>
            <a:r>
              <a:rPr lang="ru-RU" dirty="0" smtClean="0"/>
              <a:t>- предмет №1</a:t>
            </a:r>
          </a:p>
          <a:p>
            <a:pPr>
              <a:lnSpc>
                <a:spcPct val="300000"/>
              </a:lnSpc>
              <a:buNone/>
            </a:pPr>
            <a:r>
              <a:rPr lang="ru-RU" dirty="0" smtClean="0">
                <a:solidFill>
                  <a:srgbClr val="FF0000"/>
                </a:solidFill>
              </a:rPr>
              <a:t>30 апреля  </a:t>
            </a:r>
            <a:r>
              <a:rPr lang="ru-RU" dirty="0" smtClean="0"/>
              <a:t>- предмет №2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ВСЕРОССИЙСКИЕ ПРОВЕРОЧНЫЕ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ОСОБЕННОСТИ ПРОВЕДЕНИЯ ВСЕРОССИЙСКИХ ПРОВЕРОЧНЫХ РАБОТ В 2025/2026 УЧЕБНОМ ГОДУ</a:t>
            </a:r>
          </a:p>
          <a:p>
            <a:pPr>
              <a:buNone/>
            </a:pPr>
            <a:r>
              <a:rPr lang="ru-RU" dirty="0" smtClean="0"/>
              <a:t> Смещение сроков проведения:</a:t>
            </a:r>
          </a:p>
          <a:p>
            <a:pPr>
              <a:buNone/>
            </a:pPr>
            <a:r>
              <a:rPr lang="ru-RU" dirty="0" smtClean="0"/>
              <a:t> - с 20.04.2026 по 20.05.2026 (на бумажном носителе)</a:t>
            </a:r>
          </a:p>
          <a:p>
            <a:pPr>
              <a:buNone/>
            </a:pPr>
            <a:r>
              <a:rPr lang="ru-RU" dirty="0" smtClean="0"/>
              <a:t> - с 20.04.2026 по 29.04.2026, 30.04.2026 резервный день (при проведении с использованием компьютера) </a:t>
            </a:r>
          </a:p>
          <a:p>
            <a:pPr>
              <a:buNone/>
            </a:pPr>
            <a:r>
              <a:rPr lang="ru-RU" dirty="0" smtClean="0"/>
              <a:t>Обновленный подход к отражению результатов ВПР</a:t>
            </a:r>
          </a:p>
          <a:p>
            <a:pPr>
              <a:buNone/>
            </a:pPr>
            <a:r>
              <a:rPr lang="ru-RU" dirty="0" smtClean="0"/>
              <a:t> Исключен учет </a:t>
            </a:r>
            <a:r>
              <a:rPr lang="ru-RU" dirty="0" err="1" smtClean="0"/>
              <a:t>непройденных</a:t>
            </a:r>
            <a:r>
              <a:rPr lang="ru-RU" dirty="0" smtClean="0"/>
              <a:t> тем (при проверке работ, сборе результатов и корректировке шкалы оценивания) </a:t>
            </a:r>
          </a:p>
          <a:p>
            <a:pPr>
              <a:buNone/>
            </a:pPr>
            <a:r>
              <a:rPr lang="ru-RU" dirty="0" smtClean="0"/>
              <a:t>Актуализация перечня учебных предметов</a:t>
            </a:r>
          </a:p>
          <a:p>
            <a:pPr>
              <a:buNone/>
            </a:pPr>
            <a:r>
              <a:rPr lang="ru-RU" dirty="0" smtClean="0"/>
              <a:t> • Исключено обществознание (6-7 классы) </a:t>
            </a:r>
          </a:p>
          <a:p>
            <a:pPr>
              <a:buNone/>
            </a:pPr>
            <a:r>
              <a:rPr lang="ru-RU" dirty="0" smtClean="0"/>
              <a:t>• Введена биология (10 </a:t>
            </a:r>
            <a:r>
              <a:rPr lang="ru-RU" dirty="0" err="1" smtClean="0"/>
              <a:t>кла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Предметы ВПР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54065" y="1357298"/>
            <a:ext cx="939806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199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Городская</vt:lpstr>
      <vt:lpstr>Изящная</vt:lpstr>
      <vt:lpstr>ВСЕРОССИЙСКИЕ ПРОВЕРОЧНЫЕ РАБОТЫ</vt:lpstr>
      <vt:lpstr>График проведения ВПР</vt:lpstr>
      <vt:lpstr>ВСЕРОССИЙСКИЕ ПРОВЕРОЧНЫЕ РАБОТЫ</vt:lpstr>
      <vt:lpstr>Предметы ВПР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учебного плана</dc:title>
  <dc:creator>Елена Нагибина</dc:creator>
  <cp:lastModifiedBy>Нагибина</cp:lastModifiedBy>
  <cp:revision>17</cp:revision>
  <dcterms:created xsi:type="dcterms:W3CDTF">2026-03-02T08:48:46Z</dcterms:created>
  <dcterms:modified xsi:type="dcterms:W3CDTF">2026-03-26T13:38:21Z</dcterms:modified>
</cp:coreProperties>
</file>